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2025/5/18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3600" b="1" dirty="0">
                <a:latin typeface="Arial" charset="0"/>
              </a:rPr>
              <a:t>日本衛生検査所協会学術研究発表会</a:t>
            </a:r>
            <a:br>
              <a:rPr kumimoji="0" lang="en-US" altLang="ja-JP" sz="3600" b="1" dirty="0">
                <a:latin typeface="Arial" charset="0"/>
              </a:rPr>
            </a:br>
            <a:r>
              <a:rPr kumimoji="0" lang="ja-JP" altLang="en-US" sz="3600" b="1" dirty="0">
                <a:latin typeface="Arial" charset="0"/>
              </a:rPr>
              <a:t>ＣＯ Ｉ （利益相反）開示</a:t>
            </a:r>
            <a:br>
              <a:rPr kumimoji="0" lang="en-US" altLang="ja-JP" sz="36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872456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tx1"/>
                </a:solidFill>
                <a:ea typeface="ＭＳ ゴシック" pitchFamily="49" charset="-128"/>
                <a:cs typeface="Arial" charset="0"/>
              </a:rPr>
              <a:t>利益相反の有無：無</a:t>
            </a:r>
            <a:endParaRPr lang="en-US" altLang="ja-JP" sz="3600" dirty="0">
              <a:solidFill>
                <a:schemeClr val="tx1"/>
              </a:solidFill>
              <a:ea typeface="ＭＳ ゴシック" pitchFamily="49" charset="-128"/>
              <a:cs typeface="Arial" charset="0"/>
            </a:endParaRPr>
          </a:p>
          <a:p>
            <a:pPr eaLnBrk="1" hangingPunct="1"/>
            <a:r>
              <a:rPr lang="en-US" altLang="ja-JP" sz="2800" dirty="0">
                <a:solidFill>
                  <a:schemeClr val="tx1"/>
                </a:solidFill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2800" dirty="0">
                <a:solidFill>
                  <a:schemeClr val="tx1"/>
                </a:solidFill>
                <a:ea typeface="ＭＳ ゴシック" pitchFamily="49" charset="-128"/>
                <a:cs typeface="Arial" charset="0"/>
              </a:rPr>
              <a:t>演題発表に関連し、開示すべき</a:t>
            </a:r>
            <a:endParaRPr lang="en-US" altLang="ja-JP" sz="2800" dirty="0">
              <a:solidFill>
                <a:schemeClr val="tx1"/>
              </a:solidFill>
              <a:ea typeface="ＭＳ ゴシック" pitchFamily="49" charset="-128"/>
              <a:cs typeface="Arial" charset="0"/>
            </a:endParaRPr>
          </a:p>
          <a:p>
            <a:pPr eaLnBrk="1" hangingPunct="1"/>
            <a:r>
              <a:rPr lang="en-US" altLang="ja-JP" sz="2800" dirty="0">
                <a:solidFill>
                  <a:schemeClr val="tx1"/>
                </a:solidFill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2800" dirty="0">
                <a:solidFill>
                  <a:schemeClr val="tx1"/>
                </a:solidFill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88913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様式１</a:t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学術研究発表時、申告すべきＣＯＩ状態がない場合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pic>
        <p:nvPicPr>
          <p:cNvPr id="1026" name="Picture 2" descr="http://www.jrcla.or.jp/co_img/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50838"/>
            <a:ext cx="4762500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kuhara\Desktop\okuhara\120208バックアップ\ロゴ\img0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805264"/>
            <a:ext cx="3774651" cy="9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日本衛生検査所協会学術研究発表会 ＣＯ Ｉ （利益相反）開示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米谷 昌志</cp:lastModifiedBy>
  <cp:revision>19</cp:revision>
  <cp:lastPrinted>2018-12-07T08:27:46Z</cp:lastPrinted>
  <dcterms:created xsi:type="dcterms:W3CDTF">2012-08-22T19:13:55Z</dcterms:created>
  <dcterms:modified xsi:type="dcterms:W3CDTF">2025-05-18T01:27:52Z</dcterms:modified>
</cp:coreProperties>
</file>